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3128962"/>
            <a:ext cx="45339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980728"/>
            <a:ext cx="11353800" cy="568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20136" y="3204650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43087"/>
            <a:ext cx="114966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71662"/>
            <a:ext cx="113633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8325"/>
            <a:ext cx="114300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2026-01-16T01:08:53Z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